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ink/ink1.xml" ContentType="application/inkml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1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777" r:id="rId72"/>
    <p:sldId id="1699" r:id="rId73"/>
    <p:sldId id="1735" r:id="rId74"/>
    <p:sldId id="1705" r:id="rId75"/>
    <p:sldId id="1723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765" r:id="rId93"/>
    <p:sldId id="1673" r:id="rId94"/>
    <p:sldId id="1758" r:id="rId95"/>
    <p:sldId id="1356" r:id="rId96"/>
    <p:sldId id="1778" r:id="rId97"/>
    <p:sldId id="1760" r:id="rId98"/>
    <p:sldId id="1741" r:id="rId99"/>
    <p:sldId id="1737" r:id="rId100"/>
    <p:sldId id="1744" r:id="rId101"/>
    <p:sldId id="1779" r:id="rId102"/>
    <p:sldId id="1745" r:id="rId103"/>
    <p:sldId id="1716" r:id="rId104"/>
    <p:sldId id="1740" r:id="rId105"/>
    <p:sldId id="1774" r:id="rId106"/>
    <p:sldId id="1353" r:id="rId107"/>
    <p:sldId id="1739" r:id="rId108"/>
    <p:sldId id="1720" r:id="rId109"/>
    <p:sldId id="1773" r:id="rId110"/>
    <p:sldId id="1729" r:id="rId111"/>
    <p:sldId id="1398" r:id="rId112"/>
    <p:sldId id="1368" r:id="rId113"/>
    <p:sldId id="1339" r:id="rId114"/>
    <p:sldId id="1082" r:id="rId115"/>
    <p:sldId id="1355" r:id="rId116"/>
    <p:sldId id="1742" r:id="rId117"/>
    <p:sldId id="736" r:id="rId118"/>
    <p:sldId id="807" r:id="rId119"/>
    <p:sldId id="1106" r:id="rId120"/>
    <p:sldId id="1099" r:id="rId121"/>
    <p:sldId id="1098" r:id="rId122"/>
    <p:sldId id="742" r:id="rId123"/>
    <p:sldId id="743" r:id="rId124"/>
    <p:sldId id="808" r:id="rId125"/>
    <p:sldId id="1108" r:id="rId126"/>
    <p:sldId id="815" r:id="rId127"/>
    <p:sldId id="816" r:id="rId128"/>
    <p:sldId id="1109" r:id="rId129"/>
    <p:sldId id="809" r:id="rId130"/>
    <p:sldId id="793" r:id="rId131"/>
    <p:sldId id="812" r:id="rId132"/>
    <p:sldId id="813" r:id="rId133"/>
    <p:sldId id="1772" r:id="rId134"/>
    <p:sldId id="1367" r:id="rId135"/>
    <p:sldId id="1721" r:id="rId136"/>
    <p:sldId id="1780" r:id="rId137"/>
    <p:sldId id="1781" r:id="rId138"/>
    <p:sldId id="1766" r:id="rId139"/>
    <p:sldId id="296" r:id="rId140"/>
    <p:sldId id="291" r:id="rId141"/>
    <p:sldId id="302" r:id="rId142"/>
    <p:sldId id="269" r:id="rId143"/>
    <p:sldId id="290" r:id="rId144"/>
    <p:sldId id="281" r:id="rId145"/>
    <p:sldId id="270" r:id="rId146"/>
    <p:sldId id="278" r:id="rId147"/>
    <p:sldId id="289" r:id="rId148"/>
    <p:sldId id="286" r:id="rId149"/>
    <p:sldId id="1728" r:id="rId150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777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39"/>
            <p14:sldId id="1720"/>
            <p14:sldId id="1773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77B5"/>
    <a:srgbClr val="313235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0460" autoAdjust="0"/>
  </p:normalViewPr>
  <p:slideViewPr>
    <p:cSldViewPr snapToGrid="0">
      <p:cViewPr>
        <p:scale>
          <a:sx n="75" d="100"/>
          <a:sy n="75" d="100"/>
        </p:scale>
        <p:origin x="-150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55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6/11/relationships/changesInfo" Target="changesInfos/changesInfo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commentAuthors" Target="commentAuthor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modSection">
      <pc:chgData name="Nathália Demetrio" userId="73b6c4bd58836735" providerId="LiveId" clId="{903CFEA7-ED32-4E93-B7C4-6326B4F2B84B}" dt="2022-10-19T13:50:00.744" v="2849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addSp delSp modSp">
        <pc:chgData name="Nathália Demetrio" userId="73b6c4bd58836735" providerId="LiveId" clId="{903CFEA7-ED32-4E93-B7C4-6326B4F2B84B}" dt="2022-10-19T07:41:57.363" v="2223"/>
        <pc:sldMkLst>
          <pc:docMk/>
          <pc:sldMk cId="2280377005" sldId="1721"/>
        </pc:sldMkLst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modSp mod">
        <pc:chgData name="Nathália Demetrio" userId="73b6c4bd58836735" providerId="LiveId" clId="{903CFEA7-ED32-4E93-B7C4-6326B4F2B84B}" dt="2022-10-19T09:49:56.610" v="2455" actId="1076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19T09:49:56.610" v="2455" actId="1076"/>
          <ac:spMkLst>
            <pc:docMk/>
            <pc:sldMk cId="1989238539" sldId="1761"/>
            <ac:spMk id="9" creationId="{6129B379-5241-8067-2942-242C9409CFEA}"/>
          </ac:spMkLst>
        </pc:spChg>
        <pc:picChg chg="mod">
          <ac:chgData name="Nathália Demetrio" userId="73b6c4bd58836735" providerId="LiveId" clId="{903CFEA7-ED32-4E93-B7C4-6326B4F2B84B}" dt="2022-10-19T09:49:40.224" v="245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19T09:49:41.528" v="245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19/10/2022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1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9.png"/><Relationship Id="rId4" Type="http://schemas.openxmlformats.org/officeDocument/2006/relationships/notesSlide" Target="../notesSlides/notesSlide10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233.png"/><Relationship Id="rId3" Type="http://schemas.openxmlformats.org/officeDocument/2006/relationships/image" Target="../media/image225.png"/><Relationship Id="rId7" Type="http://schemas.openxmlformats.org/officeDocument/2006/relationships/image" Target="../media/image227.png"/><Relationship Id="rId12" Type="http://schemas.openxmlformats.org/officeDocument/2006/relationships/image" Target="../media/image23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31.png"/><Relationship Id="rId5" Type="http://schemas.openxmlformats.org/officeDocument/2006/relationships/customXml" Target="../ink/ink1.xml"/><Relationship Id="rId10" Type="http://schemas.openxmlformats.org/officeDocument/2006/relationships/image" Target="../media/image230.png"/><Relationship Id="rId4" Type="http://schemas.openxmlformats.org/officeDocument/2006/relationships/image" Target="../media/image226.png"/><Relationship Id="rId9" Type="http://schemas.openxmlformats.org/officeDocument/2006/relationships/image" Target="../media/image229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svg"/><Relationship Id="rId7" Type="http://schemas.openxmlformats.org/officeDocument/2006/relationships/image" Target="../media/image239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8.png"/><Relationship Id="rId11" Type="http://schemas.openxmlformats.org/officeDocument/2006/relationships/image" Target="../media/image243.svg"/><Relationship Id="rId5" Type="http://schemas.openxmlformats.org/officeDocument/2006/relationships/image" Target="../media/image237.sv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svg"/><Relationship Id="rId7" Type="http://schemas.openxmlformats.org/officeDocument/2006/relationships/image" Target="../media/image239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8.png"/><Relationship Id="rId11" Type="http://schemas.openxmlformats.org/officeDocument/2006/relationships/image" Target="../media/image243.svg"/><Relationship Id="rId5" Type="http://schemas.openxmlformats.org/officeDocument/2006/relationships/image" Target="../media/image237.sv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14.png"/><Relationship Id="rId7" Type="http://schemas.openxmlformats.org/officeDocument/2006/relationships/image" Target="../media/image24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5.svg"/><Relationship Id="rId5" Type="http://schemas.openxmlformats.org/officeDocument/2006/relationships/image" Target="../media/image244.png"/><Relationship Id="rId4" Type="http://schemas.openxmlformats.org/officeDocument/2006/relationships/slide" Target="slide106.xml"/><Relationship Id="rId9" Type="http://schemas.openxmlformats.org/officeDocument/2006/relationships/image" Target="../media/image2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13" Type="http://schemas.openxmlformats.org/officeDocument/2006/relationships/image" Target="../media/image267.png"/><Relationship Id="rId3" Type="http://schemas.openxmlformats.org/officeDocument/2006/relationships/image" Target="../media/image213.png"/><Relationship Id="rId7" Type="http://schemas.openxmlformats.org/officeDocument/2006/relationships/image" Target="../media/image261.png"/><Relationship Id="rId12" Type="http://schemas.openxmlformats.org/officeDocument/2006/relationships/image" Target="../media/image26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0.png"/><Relationship Id="rId11" Type="http://schemas.openxmlformats.org/officeDocument/2006/relationships/image" Target="../media/image265.png"/><Relationship Id="rId5" Type="http://schemas.openxmlformats.org/officeDocument/2006/relationships/image" Target="../media/image259.png"/><Relationship Id="rId10" Type="http://schemas.openxmlformats.org/officeDocument/2006/relationships/image" Target="../media/image264.png"/><Relationship Id="rId4" Type="http://schemas.openxmlformats.org/officeDocument/2006/relationships/image" Target="../media/image258.png"/><Relationship Id="rId9" Type="http://schemas.openxmlformats.org/officeDocument/2006/relationships/image" Target="../media/image26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7.png"/><Relationship Id="rId3" Type="http://schemas.openxmlformats.org/officeDocument/2006/relationships/image" Target="../media/image212.png"/><Relationship Id="rId7" Type="http://schemas.openxmlformats.org/officeDocument/2006/relationships/image" Target="../media/image271.png"/><Relationship Id="rId12" Type="http://schemas.openxmlformats.org/officeDocument/2006/relationships/image" Target="../media/image276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70.png"/><Relationship Id="rId11" Type="http://schemas.openxmlformats.org/officeDocument/2006/relationships/image" Target="../media/image275.png"/><Relationship Id="rId5" Type="http://schemas.openxmlformats.org/officeDocument/2006/relationships/image" Target="../media/image269.png"/><Relationship Id="rId10" Type="http://schemas.openxmlformats.org/officeDocument/2006/relationships/image" Target="../media/image274.png"/><Relationship Id="rId4" Type="http://schemas.openxmlformats.org/officeDocument/2006/relationships/image" Target="../media/image268.png"/><Relationship Id="rId9" Type="http://schemas.openxmlformats.org/officeDocument/2006/relationships/image" Target="../media/image273.png"/><Relationship Id="rId14" Type="http://schemas.openxmlformats.org/officeDocument/2006/relationships/image" Target="../media/image278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4.png"/><Relationship Id="rId4" Type="http://schemas.openxmlformats.org/officeDocument/2006/relationships/image" Target="../media/image279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jpeg"/><Relationship Id="rId5" Type="http://schemas.openxmlformats.org/officeDocument/2006/relationships/image" Target="../media/image285.jpeg"/><Relationship Id="rId4" Type="http://schemas.openxmlformats.org/officeDocument/2006/relationships/image" Target="../media/image284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9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1.png"/><Relationship Id="rId11" Type="http://schemas.openxmlformats.org/officeDocument/2006/relationships/image" Target="../media/image296.png"/><Relationship Id="rId5" Type="http://schemas.openxmlformats.org/officeDocument/2006/relationships/image" Target="../media/image290.png"/><Relationship Id="rId10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94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8.png"/><Relationship Id="rId11" Type="http://schemas.openxmlformats.org/officeDocument/2006/relationships/image" Target="../media/image303.png"/><Relationship Id="rId5" Type="http://schemas.openxmlformats.org/officeDocument/2006/relationships/image" Target="../media/image297.png"/><Relationship Id="rId10" Type="http://schemas.openxmlformats.org/officeDocument/2006/relationships/image" Target="../media/image302.png"/><Relationship Id="rId4" Type="http://schemas.openxmlformats.org/officeDocument/2006/relationships/image" Target="../media/image287.png"/><Relationship Id="rId9" Type="http://schemas.openxmlformats.org/officeDocument/2006/relationships/image" Target="../media/image30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3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3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microsoft.com/office/2007/relationships/hdphoto" Target="../media/hdphoto3.wdp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41.png"/><Relationship Id="rId7" Type="http://schemas.openxmlformats.org/officeDocument/2006/relationships/hyperlink" Target="https://clauswilke.com/dataviz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sv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5.sv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svg"/><Relationship Id="rId4" Type="http://schemas.openxmlformats.org/officeDocument/2006/relationships/image" Target="../media/image153.svg"/><Relationship Id="rId9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9.jpeg"/><Relationship Id="rId4" Type="http://schemas.openxmlformats.org/officeDocument/2006/relationships/image" Target="../media/image168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3.png"/><Relationship Id="rId5" Type="http://schemas.openxmlformats.org/officeDocument/2006/relationships/image" Target="../media/image172.jpeg"/><Relationship Id="rId4" Type="http://schemas.openxmlformats.org/officeDocument/2006/relationships/image" Target="../media/image1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sv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87.svg"/><Relationship Id="rId11" Type="http://schemas.openxmlformats.org/officeDocument/2006/relationships/image" Target="../media/image192.svg"/><Relationship Id="rId5" Type="http://schemas.openxmlformats.org/officeDocument/2006/relationships/image" Target="../media/image186.png"/><Relationship Id="rId10" Type="http://schemas.openxmlformats.org/officeDocument/2006/relationships/image" Target="../media/image191.png"/><Relationship Id="rId4" Type="http://schemas.openxmlformats.org/officeDocument/2006/relationships/image" Target="../media/image185.svg"/><Relationship Id="rId9" Type="http://schemas.openxmlformats.org/officeDocument/2006/relationships/image" Target="../media/image19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02.svg"/><Relationship Id="rId5" Type="http://schemas.openxmlformats.org/officeDocument/2006/relationships/image" Target="../media/image201.png"/><Relationship Id="rId4" Type="http://schemas.openxmlformats.org/officeDocument/2006/relationships/hyperlink" Target="https://vas3k.com/blog/machine_lear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929" y="3167822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3366" y="4684303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16739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8074" y="4291844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094" y="2366433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1" y="1555675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42976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60990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5342881" y="6333098"/>
            <a:ext cx="6768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hlinkClick r:id="rId6"/>
              </a:rPr>
              <a:t>https://www.williamrchase.com/slides/assets/player/KeynoteDHTMLPlayer.html#1</a:t>
            </a:r>
            <a:r>
              <a:rPr lang="pt-BR" sz="1400" dirty="0"/>
              <a:t> 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7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0345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6D5947-BD80-BB31-5553-03088F4B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650" y="1566862"/>
            <a:ext cx="71247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32834</TotalTime>
  <Words>6525</Words>
  <Application>Microsoft Office PowerPoint</Application>
  <PresentationFormat>Widescreen</PresentationFormat>
  <Paragraphs>1169</Paragraphs>
  <Slides>134</Slides>
  <Notes>119</Notes>
  <HiddenSlides>18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134</vt:i4>
      </vt:variant>
    </vt:vector>
  </HeadingPairs>
  <TitlesOfParts>
    <vt:vector size="171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Distribuição de Frequencia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Dataprep para modelagem</vt:lpstr>
      <vt:lpstr> 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125</cp:revision>
  <dcterms:modified xsi:type="dcterms:W3CDTF">2022-10-19T14:10:19Z</dcterms:modified>
</cp:coreProperties>
</file>